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483" autoAdjust="0"/>
  </p:normalViewPr>
  <p:slideViewPr>
    <p:cSldViewPr snapToGrid="0">
      <p:cViewPr varScale="1">
        <p:scale>
          <a:sx n="57" d="100"/>
          <a:sy n="57" d="100"/>
        </p:scale>
        <p:origin x="2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E6629-CA75-4DAC-ACA8-C7FB2767D62B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16C05-1A2D-435E-8159-C7EDB9DA4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21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-junior.ru/klass/online.php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isi-junior.ru/reg/winter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такое ЛКШ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Летняя компьютерная школа (ЛКШ) — это летняя школа для учащихся 6-10 классов, увлеченных программированием. В ЛКШ, в первую очередь, учат алгоритмическому программированию и решению олимпиадных задач. Фактически, это крупнейшая подобная школа в России и ближайшем зарубежье.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ЛКШ проходит в две смены (июльскую и августовскую), в каждую из которых приезжают около 200 школьников со всей России и из—за рубежа — от начинающих до сильнейших школьников страны. ЛКШ проводится на загородной базе отдыха; школьникам удается совмещать интенсивные занятия с активным отдыхом.</a:t>
            </a:r>
          </a:p>
          <a:p>
            <a:endParaRPr lang="ru-RU" dirty="0" smtClean="0"/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Международный оргкомитет ISIJ приглашает команды юниоров от субъектов РФ из числа участников муниципального и регионального этапов Всероссийской олимпиады школьников по информатике, олимпиад по программированию и заинтересованных учащихся лицеев, ведущих подготовку по олимпиадной информатике, принять участие в ISIJ.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Летняя ISIJ ежегодно проходит в плановые сроки 1-11 июля в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дистанционной форме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Участники летней смены включены в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дистанционную зимнюю смену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которая проходит с октября по апрель и включает новые команды участников после их дополнительной регистрации участия в ISIJ в сентябре.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6C05-1A2D-435E-8159-C7EDB9DA4C1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889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dia.preziusercontent.com/converted/a/f/d/6dafb5d40ecd46cafef292f18607f320ba03b.j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79" y="298940"/>
            <a:ext cx="10822449" cy="655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7890" y="153363"/>
            <a:ext cx="8361229" cy="2098226"/>
          </a:xfrm>
        </p:spPr>
        <p:txBody>
          <a:bodyPr/>
          <a:lstStyle/>
          <a:p>
            <a:r>
              <a:rPr lang="ru-RU" sz="4400" dirty="0"/>
              <a:t>Методика организации подготовки одаренных школьников к олимпиадам</a:t>
            </a:r>
          </a:p>
        </p:txBody>
      </p:sp>
    </p:spTree>
    <p:extLst>
      <p:ext uri="{BB962C8B-B14F-4D97-AF65-F5344CB8AC3E}">
        <p14:creationId xmlns:p14="http://schemas.microsoft.com/office/powerpoint/2010/main" val="300159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обучающимися: </a:t>
            </a:r>
            <a:br>
              <a:rPr lang="ru-RU" dirty="0" smtClean="0"/>
            </a:br>
            <a:r>
              <a:rPr lang="ru-RU" dirty="0" smtClean="0"/>
              <a:t>цель и содержание.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Перебор вариантов и методы его сокращения;</a:t>
            </a:r>
          </a:p>
          <a:p>
            <a:r>
              <a:rPr lang="ru-RU" dirty="0" smtClean="0"/>
              <a:t>Сортировка и поиск;</a:t>
            </a:r>
          </a:p>
          <a:p>
            <a:r>
              <a:rPr lang="ru-RU" dirty="0" smtClean="0"/>
              <a:t>Обработка последовательностей;</a:t>
            </a:r>
          </a:p>
          <a:p>
            <a:r>
              <a:rPr lang="ru-RU" dirty="0" smtClean="0"/>
              <a:t>Комбинаторика;</a:t>
            </a:r>
          </a:p>
          <a:p>
            <a:r>
              <a:rPr lang="ru-RU" dirty="0" smtClean="0"/>
              <a:t>Алгоритмы на графах;</a:t>
            </a:r>
          </a:p>
          <a:p>
            <a:r>
              <a:rPr lang="ru-RU" dirty="0" smtClean="0"/>
              <a:t>Динамическое программирование;</a:t>
            </a:r>
          </a:p>
          <a:p>
            <a:r>
              <a:rPr lang="ru-RU" dirty="0" smtClean="0"/>
              <a:t>Элементы вычислительной геометрии;</a:t>
            </a:r>
          </a:p>
          <a:p>
            <a:r>
              <a:rPr lang="ru-RU" dirty="0" smtClean="0"/>
              <a:t>Задачи на идею;</a:t>
            </a:r>
          </a:p>
          <a:p>
            <a:r>
              <a:rPr lang="ru-RU" dirty="0" smtClean="0"/>
              <a:t>Задачу на технику программирования.</a:t>
            </a:r>
            <a:endParaRPr lang="ru-RU" dirty="0"/>
          </a:p>
        </p:txBody>
      </p:sp>
      <p:pic>
        <p:nvPicPr>
          <p:cNvPr id="1030" name="Picture 6" descr="Цели и задачи обучения информатике в шко...- Elmetérké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441" y="72639"/>
            <a:ext cx="36195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369" y="3471283"/>
            <a:ext cx="3844684" cy="268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2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обучающимися: </a:t>
            </a:r>
            <a:br>
              <a:rPr lang="ru-RU" dirty="0"/>
            </a:br>
            <a:r>
              <a:rPr lang="ru-RU" dirty="0" smtClean="0"/>
              <a:t>форма занятий.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86000"/>
            <a:ext cx="4319899" cy="3581400"/>
          </a:xfrm>
        </p:spPr>
        <p:txBody>
          <a:bodyPr/>
          <a:lstStyle/>
          <a:p>
            <a:r>
              <a:rPr lang="ru-RU" dirty="0" smtClean="0"/>
              <a:t>Работа в малых группах;</a:t>
            </a:r>
            <a:endParaRPr lang="ru-RU" dirty="0"/>
          </a:p>
        </p:txBody>
      </p:sp>
      <p:pic>
        <p:nvPicPr>
          <p:cNvPr id="2050" name="Picture 2" descr="Инхаус на учебе: где и как юристы повышают свою квалификацию - новости  Право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28685"/>
            <a:ext cx="4065416" cy="293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121495" y="2286000"/>
            <a:ext cx="4319899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Самостоятельная работа обучающихся (решение олимпиадных задач);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14" y="3449653"/>
            <a:ext cx="2417747" cy="2417747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371599" y="6172912"/>
            <a:ext cx="8302240" cy="885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Участие в интернет-олимпиадах по программированию.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8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обучающимися: </a:t>
            </a:r>
            <a:br>
              <a:rPr lang="ru-RU" dirty="0"/>
            </a:br>
            <a:r>
              <a:rPr lang="ru-RU" dirty="0" smtClean="0"/>
              <a:t>средства обучения.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86000"/>
            <a:ext cx="4653185" cy="3581400"/>
          </a:xfrm>
        </p:spPr>
        <p:txBody>
          <a:bodyPr/>
          <a:lstStyle/>
          <a:p>
            <a:r>
              <a:rPr lang="ru-RU" dirty="0" smtClean="0"/>
              <a:t>Использование тестирующих систем с самого начала обучения;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121495" y="2286000"/>
            <a:ext cx="4731522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Удобная среда программирования.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047" y="3597779"/>
            <a:ext cx="6018757" cy="27465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862" y="3150682"/>
            <a:ext cx="3193635" cy="319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5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обучающимися: </a:t>
            </a:r>
            <a:br>
              <a:rPr lang="ru-RU" dirty="0"/>
            </a:br>
            <a:r>
              <a:rPr lang="ru-RU" dirty="0" smtClean="0"/>
              <a:t>система развивающего обучения.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86000"/>
            <a:ext cx="4653185" cy="3581400"/>
          </a:xfrm>
        </p:spPr>
        <p:txBody>
          <a:bodyPr/>
          <a:lstStyle/>
          <a:p>
            <a:r>
              <a:rPr lang="ru-RU" dirty="0" smtClean="0"/>
              <a:t>Помочь ребенку самоопределиться, увидеть, почувствовать свой талант, ощутить свой талант как страсть к творчеству, дать ему уверенность в том, что рядом с наставником он всегда придет к успеху.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53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обучающимися: </a:t>
            </a:r>
            <a:br>
              <a:rPr lang="ru-RU" dirty="0"/>
            </a:br>
            <a:r>
              <a:rPr lang="ru-RU" dirty="0" smtClean="0"/>
              <a:t>система развивающего обучения.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86000"/>
            <a:ext cx="4653185" cy="3581400"/>
          </a:xfrm>
        </p:spPr>
        <p:txBody>
          <a:bodyPr/>
          <a:lstStyle/>
          <a:p>
            <a:r>
              <a:rPr lang="ru-RU" dirty="0" smtClean="0"/>
              <a:t>Методически поддерживать индивидуальную траекторию развития талантливых детей.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166" y="2373706"/>
            <a:ext cx="4039660" cy="34059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71600" y="5498068"/>
            <a:ext cx="4407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http://www.isi-junior.ru/klass/trainings.php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5981701"/>
            <a:ext cx="10338392" cy="64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8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обучающимися: </a:t>
            </a:r>
            <a:br>
              <a:rPr lang="ru-RU" dirty="0"/>
            </a:br>
            <a:r>
              <a:rPr lang="ru-RU" dirty="0" smtClean="0"/>
              <a:t>система развивающего обучения.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86000"/>
            <a:ext cx="4653185" cy="3581400"/>
          </a:xfrm>
        </p:spPr>
        <p:txBody>
          <a:bodyPr/>
          <a:lstStyle/>
          <a:p>
            <a:r>
              <a:rPr lang="ru-RU" dirty="0" smtClean="0"/>
              <a:t>Формирование у ребенка умений </a:t>
            </a:r>
            <a:r>
              <a:rPr lang="ru-RU" dirty="0" err="1" smtClean="0"/>
              <a:t>самоутверждаться</a:t>
            </a:r>
            <a:r>
              <a:rPr lang="ru-RU" dirty="0" smtClean="0"/>
              <a:t>: не только проявлять, но и грамотно, технологично реализовывать свой талант на практике.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48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обучающимися: </a:t>
            </a:r>
            <a:br>
              <a:rPr lang="ru-RU" dirty="0"/>
            </a:br>
            <a:r>
              <a:rPr lang="ru-RU" dirty="0" smtClean="0"/>
              <a:t>школы и лагеря.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273181"/>
            <a:ext cx="5289070" cy="20829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244" y="4662664"/>
            <a:ext cx="5226426" cy="1785072"/>
          </a:xfrm>
          <a:prstGeom prst="rect">
            <a:avLst/>
          </a:prstGeom>
        </p:spPr>
      </p:pic>
      <p:pic>
        <p:nvPicPr>
          <p:cNvPr id="3074" name="Picture 2" descr="​Зимняя профильная школа по программированию. План работы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078" y="4662665"/>
            <a:ext cx="4372302" cy="180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9078" y="3166561"/>
            <a:ext cx="4843953" cy="11008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9078" y="2490286"/>
            <a:ext cx="22383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8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6 причин, почему домашнее задание бесполезно и даже вредно - Лайфхак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623" y="2286000"/>
            <a:ext cx="7907154" cy="395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3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Начать с себя!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9568" y="2324501"/>
            <a:ext cx="9601200" cy="3581400"/>
          </a:xfrm>
        </p:spPr>
        <p:txBody>
          <a:bodyPr/>
          <a:lstStyle/>
          <a:p>
            <a:r>
              <a:rPr lang="ru-RU" dirty="0" smtClean="0"/>
              <a:t>Выбор языка программирования.</a:t>
            </a:r>
          </a:p>
          <a:p>
            <a:r>
              <a:rPr lang="ru-RU" dirty="0" smtClean="0"/>
              <a:t>Обучение на курсах.</a:t>
            </a:r>
          </a:p>
          <a:p>
            <a:r>
              <a:rPr lang="ru-RU" dirty="0" smtClean="0"/>
              <a:t>Самообразование.</a:t>
            </a:r>
            <a:endParaRPr lang="ru-RU" dirty="0"/>
          </a:p>
        </p:txBody>
      </p:sp>
      <p:pic>
        <p:nvPicPr>
          <p:cNvPr id="5122" name="Picture 2" descr="Почему школьники не любят уроки программиров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168" y="346508"/>
            <a:ext cx="5787059" cy="384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14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Выбор языка программирования.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habrastorage.org/webt/gh/ky/vr/ghkyvrwfwrym9w3ootnlluyldlw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7" y="1687462"/>
            <a:ext cx="7858125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27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Выбор языка программирования.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71600" y="1496729"/>
            <a:ext cx="9601200" cy="3581400"/>
          </a:xfrm>
        </p:spPr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ажнее</a:t>
            </a:r>
            <a:r>
              <a:rPr lang="ru-RU" dirty="0"/>
              <a:t>, </a:t>
            </a:r>
            <a:r>
              <a:rPr lang="ru-RU" b="1" dirty="0"/>
              <a:t>как</a:t>
            </a:r>
            <a:r>
              <a:rPr lang="ru-RU" dirty="0"/>
              <a:t> учить, чем </a:t>
            </a:r>
            <a:r>
              <a:rPr lang="ru-RU" b="1" dirty="0"/>
              <a:t>на каком </a:t>
            </a:r>
            <a:r>
              <a:rPr lang="ru-RU" dirty="0"/>
              <a:t>языке. </a:t>
            </a:r>
            <a:r>
              <a:rPr lang="ru-RU" dirty="0" smtClean="0"/>
              <a:t>Начать </a:t>
            </a:r>
            <a:r>
              <a:rPr lang="ru-RU" dirty="0"/>
              <a:t>лучше с языка, который больше для этого подходит: </a:t>
            </a:r>
            <a:r>
              <a:rPr lang="ru-RU" dirty="0" err="1"/>
              <a:t>Racket</a:t>
            </a:r>
            <a:r>
              <a:rPr lang="ru-RU" dirty="0"/>
              <a:t>, </a:t>
            </a:r>
            <a:r>
              <a:rPr lang="ru-RU" dirty="0" err="1"/>
              <a:t>Pyret</a:t>
            </a:r>
            <a:r>
              <a:rPr lang="ru-RU" dirty="0"/>
              <a:t>, </a:t>
            </a:r>
            <a:r>
              <a:rPr lang="ru-RU" dirty="0" err="1"/>
              <a:t>Python</a:t>
            </a:r>
            <a:r>
              <a:rPr lang="ru-RU" dirty="0"/>
              <a:t>, PascalABC.NET. Главное, чтобы начальный этап — этот первый язык — заложил основу для будущего развития.</a:t>
            </a:r>
          </a:p>
        </p:txBody>
      </p:sp>
      <p:pic>
        <p:nvPicPr>
          <p:cNvPr id="3074" name="Picture 2" descr="https://habrastorage.org/webt/qc/z5/nc/qcz5ncpput8avmyzvl3omoqwbkw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2609849"/>
            <a:ext cx="821055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74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Обучение на курсах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http://evrika41.ru/news/1074-onlain-kursy-po-olimpiadnomu-programmirovaniyu.html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139" y="2834640"/>
            <a:ext cx="6752122" cy="375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7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https://foxford.ru/catalog/teacher/informatika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346" y="1659155"/>
            <a:ext cx="4850582" cy="16560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346" y="3429552"/>
            <a:ext cx="4868486" cy="16622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347" y="5206063"/>
            <a:ext cx="4868486" cy="14113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1864" y="1418550"/>
            <a:ext cx="4850582" cy="16654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1864" y="3198339"/>
            <a:ext cx="4905143" cy="16528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1864" y="4955184"/>
            <a:ext cx="4848791" cy="166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9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https://intuit.ru/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36244"/>
            <a:ext cx="7659767" cy="2326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043" y="4307706"/>
            <a:ext cx="7647324" cy="202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1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Самообразование: </a:t>
            </a:r>
            <a:r>
              <a:rPr lang="en-US" dirty="0" smtClean="0"/>
              <a:t>informatics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53614"/>
            <a:ext cx="9764829" cy="527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6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Самообразование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346" y="1859172"/>
            <a:ext cx="5650661" cy="4261235"/>
          </a:xfrm>
          <a:prstGeom prst="rect">
            <a:avLst/>
          </a:prstGeom>
        </p:spPr>
      </p:pic>
      <p:pic>
        <p:nvPicPr>
          <p:cNvPr id="4098" name="Picture 2" descr="Материалы для подготовки к Олимпиад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93" y="1880943"/>
            <a:ext cx="2847507" cy="423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нига &quot;Ярославские олимпиады по информатике. Сборник задач с решениями&quot; –  купить книгу ISBN 978-5-9963-0106-5 с быстрой доставкой в интернет-магазине  OZ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1880943"/>
            <a:ext cx="1322580" cy="200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нига: &quot;Динамическое программирование&quot; - Окулов, Пестов. Купить книгу,  читать рецензии | ISBN 978-5-9963-0483-7 | Лабирин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4137659"/>
            <a:ext cx="1339857" cy="198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81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364</TotalTime>
  <Words>403</Words>
  <Application>Microsoft Office PowerPoint</Application>
  <PresentationFormat>Широкоэкранный</PresentationFormat>
  <Paragraphs>47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Calibri</vt:lpstr>
      <vt:lpstr>Franklin Gothic Book</vt:lpstr>
      <vt:lpstr>Crop</vt:lpstr>
      <vt:lpstr>Методика организации подготовки одаренных школьников к олимпиадам</vt:lpstr>
      <vt:lpstr>Начать с себя!</vt:lpstr>
      <vt:lpstr>Выбор языка программирования.</vt:lpstr>
      <vt:lpstr>Выбор языка программирования.</vt:lpstr>
      <vt:lpstr>Обучение на курсах.</vt:lpstr>
      <vt:lpstr>https://foxford.ru/catalog/teacher/informatika</vt:lpstr>
      <vt:lpstr>https://intuit.ru/</vt:lpstr>
      <vt:lpstr>Самообразование: informatics</vt:lpstr>
      <vt:lpstr>Самообразование: литература</vt:lpstr>
      <vt:lpstr>Работа с обучающимися:  цель и содержание.</vt:lpstr>
      <vt:lpstr>Работа с обучающимися:  форма занятий.</vt:lpstr>
      <vt:lpstr>Работа с обучающимися:  средства обучения.</vt:lpstr>
      <vt:lpstr>Работа с обучающимися:  система развивающего обучения.</vt:lpstr>
      <vt:lpstr>Работа с обучающимися:  система развивающего обучения.</vt:lpstr>
      <vt:lpstr>Работа с обучающимися:  система развивающего обучения.</vt:lpstr>
      <vt:lpstr>Работа с обучающимися:  школы и лагеря.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организации подготовки одаренных школьников к олимпиадам</dc:title>
  <dc:creator>Карабанов Антон Викторович</dc:creator>
  <cp:lastModifiedBy>Карабанов Антон Викторович</cp:lastModifiedBy>
  <cp:revision>18</cp:revision>
  <dcterms:created xsi:type="dcterms:W3CDTF">2020-10-19T20:56:28Z</dcterms:created>
  <dcterms:modified xsi:type="dcterms:W3CDTF">2020-10-28T00:34:33Z</dcterms:modified>
</cp:coreProperties>
</file>