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8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3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5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5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6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2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0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47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6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1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55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2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0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4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4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42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365FDF4-55EE-4F2A-878E-5A856A96BD4E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0BC6E53-2F08-4EC0-9A63-62B70D573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Ограничение доступа в интернет</a:t>
            </a:r>
            <a:r>
              <a:rPr lang="en-US" dirty="0" smtClean="0"/>
              <a:t> c</a:t>
            </a:r>
            <a:r>
              <a:rPr lang="ru-RU" dirty="0" err="1" smtClean="0"/>
              <a:t>редствами</a:t>
            </a:r>
            <a:r>
              <a:rPr lang="ru-RU" dirty="0" smtClean="0"/>
              <a:t> </a:t>
            </a:r>
            <a:r>
              <a:rPr lang="en-US" dirty="0" err="1" smtClean="0"/>
              <a:t>Microtik</a:t>
            </a:r>
            <a:r>
              <a:rPr lang="en-US" dirty="0" smtClean="0"/>
              <a:t> OS.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37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Узнать </a:t>
            </a:r>
            <a:r>
              <a:rPr lang="en-US" dirty="0" smtClean="0"/>
              <a:t>IP </a:t>
            </a:r>
            <a:r>
              <a:rPr lang="ru-RU" dirty="0" smtClean="0"/>
              <a:t>адрес сайта.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Запускаем командную строку и вводим команду </a:t>
            </a:r>
            <a:r>
              <a:rPr lang="en-US" sz="2400" dirty="0" smtClean="0"/>
              <a:t>PING </a:t>
            </a:r>
            <a:r>
              <a:rPr lang="ru-RU" sz="2400" dirty="0" smtClean="0"/>
              <a:t>адрес сайта. Далее видим его адрес.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48" y="3981796"/>
            <a:ext cx="11551103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Создаем два правила.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4633" y="2670002"/>
            <a:ext cx="8825659" cy="3416300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 smtClean="0">
                <a:sym typeface="Wingdings" panose="05000000000000000000" pitchFamily="2" charset="2"/>
              </a:rPr>
              <a:t> Firewall  Filter Rules  General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Chain= forward.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Dst</a:t>
            </a:r>
            <a:r>
              <a:rPr lang="en-US" dirty="0" smtClean="0">
                <a:sym typeface="Wingdings" panose="05000000000000000000" pitchFamily="2" charset="2"/>
              </a:rPr>
              <a:t>. Address </a:t>
            </a:r>
            <a:r>
              <a:rPr lang="ru-RU" dirty="0" smtClean="0">
                <a:sym typeface="Wingdings" panose="05000000000000000000" pitchFamily="2" charset="2"/>
              </a:rPr>
              <a:t>адрес сайта.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633" y="3924300"/>
            <a:ext cx="51816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Advanced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Src</a:t>
            </a:r>
            <a:r>
              <a:rPr lang="en-US" sz="2000" dirty="0" smtClean="0">
                <a:sym typeface="Wingdings" panose="05000000000000000000" pitchFamily="2" charset="2"/>
              </a:rPr>
              <a:t>. Address List </a:t>
            </a:r>
            <a:r>
              <a:rPr lang="ru-RU" sz="2000" dirty="0" smtClean="0">
                <a:sym typeface="Wingdings" panose="05000000000000000000" pitchFamily="2" charset="2"/>
              </a:rPr>
              <a:t>выбираем созданную нами группу</a:t>
            </a:r>
            <a:endParaRPr lang="en-US" sz="2000" dirty="0" smtClean="0"/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71" y="3050771"/>
            <a:ext cx="8950823" cy="31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006" y="2177935"/>
            <a:ext cx="10488975" cy="3800301"/>
          </a:xfrm>
        </p:spPr>
        <p:txBody>
          <a:bodyPr/>
          <a:lstStyle/>
          <a:p>
            <a:pPr algn="ctr"/>
            <a:r>
              <a:rPr lang="ru-RU" sz="2800" dirty="0" smtClean="0"/>
              <a:t>Вкладка </a:t>
            </a:r>
            <a:r>
              <a:rPr lang="en-US" sz="2800" dirty="0" smtClean="0"/>
              <a:t>Action </a:t>
            </a:r>
            <a:r>
              <a:rPr lang="en-US" sz="2800" dirty="0" smtClean="0">
                <a:sym typeface="Wingdings" panose="05000000000000000000" pitchFamily="2" charset="2"/>
              </a:rPr>
              <a:t> accept </a:t>
            </a:r>
            <a:r>
              <a:rPr lang="ru-RU" sz="2800" dirty="0" smtClean="0">
                <a:sym typeface="Wingdings" panose="05000000000000000000" pitchFamily="2" charset="2"/>
              </a:rPr>
              <a:t>Данное правило должно быть первым</a:t>
            </a:r>
            <a:endParaRPr lang="en-US" sz="2800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50" y="3217544"/>
            <a:ext cx="10796031" cy="254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643279" cy="1062950"/>
          </a:xfrm>
        </p:spPr>
        <p:txBody>
          <a:bodyPr/>
          <a:lstStyle/>
          <a:p>
            <a:pPr algn="ctr"/>
            <a:r>
              <a:rPr lang="ru-RU" dirty="0" smtClean="0"/>
              <a:t>Второе правило на запрет всех остальных сайтов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899" y="2228099"/>
            <a:ext cx="4086225" cy="1771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085" y="3999749"/>
            <a:ext cx="4417060" cy="1219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072" y="5219699"/>
            <a:ext cx="5582725" cy="11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368" y="2287616"/>
            <a:ext cx="6566583" cy="448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4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Mi</a:t>
            </a:r>
            <a:r>
              <a:rPr lang="en-US" b="1" dirty="0" err="1"/>
              <a:t>k</a:t>
            </a:r>
            <a:r>
              <a:rPr lang="en-US" b="1" dirty="0" err="1" smtClean="0"/>
              <a:t>rotik</a:t>
            </a:r>
            <a:endParaRPr lang="ru-RU" b="1" dirty="0"/>
          </a:p>
        </p:txBody>
      </p:sp>
      <p:pic>
        <p:nvPicPr>
          <p:cNvPr id="1026" name="Picture 2" descr="https://img.xcomdb.ru/50/64/52e659450648c423404938_7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" y="2346022"/>
            <a:ext cx="5545780" cy="257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875" y="3366655"/>
            <a:ext cx="3594793" cy="3491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6162" y="2163141"/>
            <a:ext cx="4888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Серия </a:t>
            </a:r>
            <a:r>
              <a:rPr lang="ru-RU" sz="2400" dirty="0"/>
              <a:t>б</a:t>
            </a:r>
            <a:r>
              <a:rPr lang="ru-RU" sz="2400" dirty="0" smtClean="0"/>
              <a:t>юджетных </a:t>
            </a:r>
            <a:r>
              <a:rPr lang="ru-RU" sz="2400" dirty="0"/>
              <a:t>маршрутизаторов из Латвии на базе </a:t>
            </a:r>
            <a:r>
              <a:rPr lang="ru-RU" sz="2400" dirty="0" err="1"/>
              <a:t>RouterOS</a:t>
            </a:r>
            <a:r>
              <a:rPr lang="ru-RU" sz="2400" dirty="0"/>
              <a:t> предоставляет пользователям широкие возможности по настройке. </a:t>
            </a:r>
          </a:p>
        </p:txBody>
      </p:sp>
    </p:spTree>
    <p:extLst>
      <p:ext uri="{BB962C8B-B14F-4D97-AF65-F5344CB8AC3E}">
        <p14:creationId xmlns:p14="http://schemas.microsoft.com/office/powerpoint/2010/main" val="32136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225" y="2917767"/>
            <a:ext cx="5347462" cy="39402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Плюсы и 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b="1" dirty="0" smtClean="0"/>
              <a:t>Плюсы: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Низкая стоимость.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Широкий спектр сетевых задач.	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Отказоустойчивость</a:t>
            </a:r>
          </a:p>
          <a:p>
            <a:r>
              <a:rPr lang="ru-RU" sz="2400" b="1" dirty="0" smtClean="0"/>
              <a:t>Минусы:</a:t>
            </a:r>
          </a:p>
          <a:p>
            <a:r>
              <a:rPr lang="ru-RU" sz="2400" dirty="0" smtClean="0"/>
              <a:t>Сложность настройки </a:t>
            </a:r>
          </a:p>
          <a:p>
            <a:pPr marL="0" indent="0">
              <a:buNone/>
            </a:pPr>
            <a:r>
              <a:rPr lang="ru-RU" sz="2400" dirty="0" smtClean="0"/>
              <a:t>рядовым пользователем</a:t>
            </a:r>
            <a:endParaRPr lang="en-US" sz="2400" dirty="0" smtClean="0"/>
          </a:p>
          <a:p>
            <a:r>
              <a:rPr lang="ru-RU" sz="2400" dirty="0" smtClean="0"/>
              <a:t>Частые атаки по сети</a:t>
            </a:r>
          </a:p>
          <a:p>
            <a:r>
              <a:rPr lang="ru-RU" sz="2400" dirty="0" smtClean="0"/>
              <a:t>Отсутствие русскоязычного </a:t>
            </a:r>
          </a:p>
          <a:p>
            <a:pPr marL="0" indent="0">
              <a:buNone/>
            </a:pPr>
            <a:r>
              <a:rPr lang="ru-RU" sz="2400" dirty="0" smtClean="0"/>
              <a:t>интерфейса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1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91177" cy="1203729"/>
          </a:xfrm>
        </p:spPr>
        <p:txBody>
          <a:bodyPr/>
          <a:lstStyle/>
          <a:p>
            <a:r>
              <a:rPr lang="ru-RU" dirty="0" err="1"/>
              <a:t>RouterOS</a:t>
            </a:r>
            <a:r>
              <a:rPr lang="ru-RU" dirty="0"/>
              <a:t> — сетевая операционная система на </a:t>
            </a:r>
            <a:r>
              <a:rPr lang="ru-RU" dirty="0" smtClean="0"/>
              <a:t>базе</a:t>
            </a:r>
            <a:r>
              <a:rPr lang="en-US" dirty="0" smtClean="0"/>
              <a:t> Linux</a:t>
            </a:r>
            <a:r>
              <a:rPr lang="ru-RU" dirty="0" smtClean="0"/>
              <a:t>. </a:t>
            </a:r>
            <a:r>
              <a:rPr lang="ru-RU" dirty="0" err="1"/>
              <a:t>RouterOS</a:t>
            </a:r>
            <a:r>
              <a:rPr lang="ru-RU" dirty="0"/>
              <a:t> предназначена для установки на маршрутизаторы </a:t>
            </a:r>
            <a:r>
              <a:rPr lang="ru-RU" dirty="0" err="1" smtClean="0"/>
              <a:t>MikroTik</a:t>
            </a:r>
            <a:r>
              <a:rPr lang="ru-RU" dirty="0" smtClean="0"/>
              <a:t>. </a:t>
            </a:r>
            <a:r>
              <a:rPr lang="ru-RU" dirty="0"/>
              <a:t>Также данная система может быть установлена на ПК, превращая его в маршрутизатор с функциями </a:t>
            </a:r>
            <a:r>
              <a:rPr lang="ru-RU" dirty="0" smtClean="0"/>
              <a:t>брандмауэра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84" y="3600180"/>
            <a:ext cx="6008716" cy="33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Winbox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500"/>
            <a:ext cx="6459504" cy="3416300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рафическая </a:t>
            </a:r>
            <a:r>
              <a:rPr lang="ru-RU" dirty="0"/>
              <a:t>утилита для настройки роутеров </a:t>
            </a:r>
            <a:r>
              <a:rPr lang="ru-RU" dirty="0" err="1"/>
              <a:t>Mikrotik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305" y="3884169"/>
            <a:ext cx="1611197" cy="14884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407" y="2327542"/>
            <a:ext cx="3541221" cy="46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DHCP – </a:t>
            </a:r>
            <a:r>
              <a:rPr lang="ru-RU" b="1" dirty="0" smtClean="0"/>
              <a:t>сервер.</a:t>
            </a:r>
            <a:endParaRPr lang="ru-RU" b="1" dirty="0"/>
          </a:p>
        </p:txBody>
      </p:sp>
      <p:pic>
        <p:nvPicPr>
          <p:cNvPr id="2050" name="Picture 2" descr="DHCP — Викиконспект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46" y="3601505"/>
            <a:ext cx="6395827" cy="330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9490" y="2216510"/>
            <a:ext cx="113163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000000"/>
                </a:solidFill>
                <a:effectLst/>
                <a:latin typeface="OpenSans"/>
              </a:rPr>
              <a:t>Сервер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DHCP (Dynamic Host Configuration Protocol)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OpenSans"/>
              </a:rPr>
              <a:t>запускает одноименную службу, которая автоматически распределяет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IP-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OpenSans"/>
              </a:rPr>
              <a:t>адреса между устройствами, подключенными к одной сети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03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33" y="2984269"/>
            <a:ext cx="10793942" cy="28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Создание групп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16" y="2603500"/>
            <a:ext cx="11704320" cy="34163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IP </a:t>
            </a:r>
            <a:r>
              <a:rPr lang="en-US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Firewall </a:t>
            </a:r>
            <a:r>
              <a:rPr lang="en-US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dirty="0" err="1"/>
              <a:t>A</a:t>
            </a:r>
            <a:r>
              <a:rPr lang="en-US" sz="3600" dirty="0" err="1" smtClean="0"/>
              <a:t>ddres</a:t>
            </a:r>
            <a:r>
              <a:rPr lang="en-US" sz="3600" dirty="0" smtClean="0"/>
              <a:t> list. </a:t>
            </a:r>
            <a:r>
              <a:rPr lang="ru-RU" sz="3600" dirty="0" smtClean="0"/>
              <a:t>Создаем новую группу.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954" y="3249612"/>
            <a:ext cx="4222534" cy="33206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3249612"/>
            <a:ext cx="4154515" cy="332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ru-RU" dirty="0" smtClean="0"/>
              <a:t>Распределяем по группам АРМы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</a:t>
            </a:r>
            <a:r>
              <a:rPr lang="en-US" dirty="0" smtClean="0">
                <a:sym typeface="Wingdings" panose="05000000000000000000" pitchFamily="2" charset="2"/>
              </a:rPr>
              <a:t> DHCP Server  Leases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451" y="2372204"/>
            <a:ext cx="3442162" cy="44857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615" y="3069214"/>
            <a:ext cx="4128221" cy="308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287</TotalTime>
  <Words>182</Words>
  <Application>Microsoft Office PowerPoint</Application>
  <PresentationFormat>Широкоэкранный</PresentationFormat>
  <Paragraphs>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OpenSans</vt:lpstr>
      <vt:lpstr>Wingdings</vt:lpstr>
      <vt:lpstr>Wingdings 3</vt:lpstr>
      <vt:lpstr>Совет директоров</vt:lpstr>
      <vt:lpstr>Ограничение доступа в интернет cредствами Microtik OS. </vt:lpstr>
      <vt:lpstr>Mikrotik</vt:lpstr>
      <vt:lpstr>Плюсы и минусы</vt:lpstr>
      <vt:lpstr>Router OS</vt:lpstr>
      <vt:lpstr>Winbox</vt:lpstr>
      <vt:lpstr>DHCP – сервер.</vt:lpstr>
      <vt:lpstr>Презентация PowerPoint</vt:lpstr>
      <vt:lpstr>1. Создание групп</vt:lpstr>
      <vt:lpstr>2. Распределяем по группам АРМы</vt:lpstr>
      <vt:lpstr>3. Узнать IP адрес сайта.</vt:lpstr>
      <vt:lpstr>4. Создаем два правила.</vt:lpstr>
      <vt:lpstr>Презентация PowerPoint</vt:lpstr>
      <vt:lpstr>Презентация PowerPoint</vt:lpstr>
      <vt:lpstr>Второе правило на запрет всех остальных сайтов</vt:lpstr>
      <vt:lpstr>Спасибо за внимание.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Ограничение доступа в интернет cредствами Microtik OS.</dc:title>
  <dc:creator>Обухов Сергей Валерьевич</dc:creator>
  <cp:lastModifiedBy>Обухов Сергей Валерьевич</cp:lastModifiedBy>
  <cp:revision>12</cp:revision>
  <dcterms:created xsi:type="dcterms:W3CDTF">2020-10-27T22:35:17Z</dcterms:created>
  <dcterms:modified xsi:type="dcterms:W3CDTF">2020-10-28T03:22:29Z</dcterms:modified>
</cp:coreProperties>
</file>